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2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9898978-F681-D240-BCD8-313EB44B3A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D6A6DE2-3DF9-A3F8-5AA0-3961AE826E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838B316-9491-E97C-8B36-F7ABD1801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0C1F128-0435-25B6-71D2-261E43819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E9A4BDB-00B7-A7BB-D0C1-C99CC5543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428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A169AB-4628-4BB9-41B6-FC853BCB0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DB26309-6347-DF49-DD9B-D074B77D84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2A32A0-4EC3-DD11-785C-1A153F250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C012EA-8A85-F53A-91C4-53ED413AD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E73296F-1AE4-84EA-9F89-5A9782AAE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948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6C3F824-2617-FCA5-0440-B16D5B4C17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52D58B8-3034-81D8-242B-D509F072E7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E4CC30F-E925-38B0-CB09-54AF7FD58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1602F37-1B09-31AE-1B47-655DCAAED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1264231-8B5F-33AC-6CB4-053A0E2C7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365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72377A-6A00-AD2D-F1F4-DB16F109F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41F7DDE-2B55-1101-6AE7-BD3B616210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C15241B-7B37-8AD8-1F5B-1FBCBEA10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1D4A115-450B-8D84-9B37-32C60535D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D248868-E942-54D4-9BF4-7AD11D2CC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4919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ACECF8-0FD2-DB54-2192-1579ABFE0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7188C84-34D9-8E23-0367-A5237F9B0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A026012-2E46-CF00-46F1-8E26416C1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0C4FD87-D21A-4F38-DFCD-5A7B84CF8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AEE7A96-E068-C09B-ED5D-490250711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027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FCBB73-E4DD-A9F6-B273-29D64C052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CC065DA-FC42-A5E8-2222-3524251C34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81F7548-80FB-9A47-5A55-81C78E6C7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92A5AF8-C24D-91A5-7AE7-E11BA5478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A72029C-23D4-A9F5-BD2C-2161A507A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1596B0-0602-E7FA-3A17-DCD587CD8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8194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26E0C6-0BF0-FEA7-6CFC-5FDA9CF8D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25D7ED8-3B13-5A54-456F-44F71ACC33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2261604-6859-658C-0CA0-46F9E6FC7C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FBE913D5-D8A6-CD22-00BA-84CEADBD80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C21A388-24AF-7C8A-8A9D-CCDE5F7696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4284471-D174-48A1-E880-BB6002E4E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DB11CE7-7969-16C4-23F5-E9AA3F2DD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12B6961-A4EB-53C6-937D-9C8F9E406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0053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B7154B8-738E-F0F9-7206-C8D62017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DB760B2-747A-C842-48A9-CDDBDEF2D9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55507578-13AA-9C49-87FF-510977046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3CC0B1C-AC4D-0084-91B6-F8B4EF0B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453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01FF93A-AA74-9EA8-115E-791CA8DD9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EAC6171-E6E8-E4A5-C41B-0A9169CAA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65800F9-350B-70E8-6430-11A9374F6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715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1AAEBE-1E5A-DFB4-7243-8ACDFE478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477FCE8-FE0C-DC54-E98E-A45CCD11E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ED28997-F889-3CB5-B200-1C948A862D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979DA88-48B2-5FCF-DD49-1AB4B8D9B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601FB24-7380-AA95-5757-0917BB2F4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67C04C3-BE62-1127-17D6-9E7683900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3112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474A03-7B66-5E93-123E-D21076210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42A5583C-6428-89F7-0075-C0D645003A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C1BE27A-2E18-AFF1-7A85-42B25E9DA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1A8292-0D3A-5251-6778-8BEC411A7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11EEC7A-0660-C3E8-EBC9-DDAE0C633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388F7D3-9184-4E1D-86E9-E01E37D4F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134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61EF8F5-C145-DFEC-1A9A-0E8A156BD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D02BBA0-C14B-3385-B390-63EA01B9A9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40586D-2792-B109-867E-3A9CA4830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E44CA-BC97-4CD6-AEC7-0ED3C7C8C38B}" type="datetimeFigureOut">
              <a:rPr lang="ko-KR" altLang="en-US" smtClean="0"/>
              <a:t>2023-10-15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BAC4C5D-E689-01CF-A6FC-9DE70F3C1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9B88620-8E50-F04A-E040-76A93BC6E1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AF654-A5D2-4482-9648-0F24BE1B2B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603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id="{1C108B81-FD22-F61D-1937-A518B4FC0BBA}"/>
              </a:ext>
            </a:extLst>
          </p:cNvPr>
          <p:cNvGrpSpPr/>
          <p:nvPr/>
        </p:nvGrpSpPr>
        <p:grpSpPr>
          <a:xfrm>
            <a:off x="1955470" y="890649"/>
            <a:ext cx="1195449" cy="2430483"/>
            <a:chOff x="1955470" y="890649"/>
            <a:chExt cx="1195449" cy="2430483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95B6869F-E3FB-0A16-712B-8FC8FA5B8013}"/>
                </a:ext>
              </a:extLst>
            </p:cNvPr>
            <p:cNvSpPr/>
            <p:nvPr/>
          </p:nvSpPr>
          <p:spPr>
            <a:xfrm>
              <a:off x="2090057" y="890649"/>
              <a:ext cx="906483" cy="232360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C989CD09-CD5E-CBAF-94A5-B7901681D51C}"/>
                </a:ext>
              </a:extLst>
            </p:cNvPr>
            <p:cNvSpPr/>
            <p:nvPr/>
          </p:nvSpPr>
          <p:spPr>
            <a:xfrm>
              <a:off x="1955470" y="3012374"/>
              <a:ext cx="1195449" cy="30875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" name="오른쪽 중괄호 6">
            <a:extLst>
              <a:ext uri="{FF2B5EF4-FFF2-40B4-BE49-F238E27FC236}">
                <a16:creationId xmlns:a16="http://schemas.microsoft.com/office/drawing/2014/main" id="{7BF05258-3F55-3CCF-B4BB-D057A5D2D3A1}"/>
              </a:ext>
            </a:extLst>
          </p:cNvPr>
          <p:cNvSpPr/>
          <p:nvPr/>
        </p:nvSpPr>
        <p:spPr>
          <a:xfrm>
            <a:off x="3538847" y="890649"/>
            <a:ext cx="166254" cy="24304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A56BD6-1F43-A2BA-2161-9A3A4066B991}"/>
              </a:ext>
            </a:extLst>
          </p:cNvPr>
          <p:cNvSpPr txBox="1"/>
          <p:nvPr/>
        </p:nvSpPr>
        <p:spPr>
          <a:xfrm>
            <a:off x="3796145" y="1959429"/>
            <a:ext cx="799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350</a:t>
            </a:r>
            <a:endParaRPr lang="ko-KR" altLang="en-US" dirty="0"/>
          </a:p>
        </p:txBody>
      </p:sp>
      <p:sp>
        <p:nvSpPr>
          <p:cNvPr id="9" name="오른쪽 중괄호 8">
            <a:extLst>
              <a:ext uri="{FF2B5EF4-FFF2-40B4-BE49-F238E27FC236}">
                <a16:creationId xmlns:a16="http://schemas.microsoft.com/office/drawing/2014/main" id="{D5CC83E4-CD2B-841B-3324-B1B997B6B016}"/>
              </a:ext>
            </a:extLst>
          </p:cNvPr>
          <p:cNvSpPr/>
          <p:nvPr/>
        </p:nvSpPr>
        <p:spPr>
          <a:xfrm rot="16200000">
            <a:off x="2470069" y="-17815"/>
            <a:ext cx="166254" cy="119545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9DF81C-206D-27D5-DE19-F0900089369E}"/>
              </a:ext>
            </a:extLst>
          </p:cNvPr>
          <p:cNvSpPr txBox="1"/>
          <p:nvPr/>
        </p:nvSpPr>
        <p:spPr>
          <a:xfrm>
            <a:off x="2208811" y="127451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100</a:t>
            </a:r>
            <a:endParaRPr lang="ko-KR" altLang="en-US" dirty="0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71011266-CAB7-86F6-9E74-4823793FC5D5}"/>
              </a:ext>
            </a:extLst>
          </p:cNvPr>
          <p:cNvSpPr/>
          <p:nvPr/>
        </p:nvSpPr>
        <p:spPr>
          <a:xfrm>
            <a:off x="5636821" y="890649"/>
            <a:ext cx="5197434" cy="339238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63F6A846-EB13-8B43-9A21-DD3FEE581385}"/>
              </a:ext>
            </a:extLst>
          </p:cNvPr>
          <p:cNvSpPr/>
          <p:nvPr/>
        </p:nvSpPr>
        <p:spPr>
          <a:xfrm>
            <a:off x="6381008" y="890649"/>
            <a:ext cx="502722" cy="8866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른쪽 중괄호 12">
            <a:extLst>
              <a:ext uri="{FF2B5EF4-FFF2-40B4-BE49-F238E27FC236}">
                <a16:creationId xmlns:a16="http://schemas.microsoft.com/office/drawing/2014/main" id="{56DE5A80-DCD5-7971-AF4F-28857BE2E49B}"/>
              </a:ext>
            </a:extLst>
          </p:cNvPr>
          <p:cNvSpPr/>
          <p:nvPr/>
        </p:nvSpPr>
        <p:spPr>
          <a:xfrm>
            <a:off x="7010400" y="890649"/>
            <a:ext cx="201881" cy="88669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97E58F5-185F-B5B0-0891-1391A6E8A7AC}"/>
              </a:ext>
            </a:extLst>
          </p:cNvPr>
          <p:cNvSpPr/>
          <p:nvPr/>
        </p:nvSpPr>
        <p:spPr>
          <a:xfrm>
            <a:off x="7544790" y="3388426"/>
            <a:ext cx="510639" cy="8946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오른쪽 중괄호 14">
            <a:extLst>
              <a:ext uri="{FF2B5EF4-FFF2-40B4-BE49-F238E27FC236}">
                <a16:creationId xmlns:a16="http://schemas.microsoft.com/office/drawing/2014/main" id="{0A95FB91-0317-0AFA-F4FD-BBBFF22DFACF}"/>
              </a:ext>
            </a:extLst>
          </p:cNvPr>
          <p:cNvSpPr/>
          <p:nvPr/>
        </p:nvSpPr>
        <p:spPr>
          <a:xfrm>
            <a:off x="8186057" y="3388426"/>
            <a:ext cx="186047" cy="8946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A67068-13EB-6386-8CA1-207FB66C9B2D}"/>
              </a:ext>
            </a:extLst>
          </p:cNvPr>
          <p:cNvSpPr txBox="1"/>
          <p:nvPr/>
        </p:nvSpPr>
        <p:spPr>
          <a:xfrm>
            <a:off x="7262501" y="1157246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250</a:t>
            </a:r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AD681BA-3D3A-830E-96B4-E814087F0953}"/>
              </a:ext>
            </a:extLst>
          </p:cNvPr>
          <p:cNvSpPr txBox="1"/>
          <p:nvPr/>
        </p:nvSpPr>
        <p:spPr>
          <a:xfrm>
            <a:off x="8439637" y="3607522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250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3C56ED-39B6-333A-7528-F7E07CB7AAEB}"/>
              </a:ext>
            </a:extLst>
          </p:cNvPr>
          <p:cNvSpPr txBox="1"/>
          <p:nvPr/>
        </p:nvSpPr>
        <p:spPr>
          <a:xfrm>
            <a:off x="890650" y="4795973"/>
            <a:ext cx="91278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너비는 </a:t>
            </a:r>
            <a:r>
              <a:rPr lang="en-US" altLang="ko-KR" dirty="0"/>
              <a:t>100</a:t>
            </a:r>
            <a:r>
              <a:rPr lang="ko-KR" altLang="en-US" dirty="0"/>
              <a:t>으로 동일하다고 가정</a:t>
            </a:r>
            <a:endParaRPr lang="en-US" altLang="ko-KR" dirty="0"/>
          </a:p>
          <a:p>
            <a:r>
              <a:rPr lang="ko-KR" altLang="en-US" dirty="0"/>
              <a:t>위의 파이프는 </a:t>
            </a:r>
            <a:r>
              <a:rPr lang="en-US" altLang="ko-KR" dirty="0"/>
              <a:t>y</a:t>
            </a:r>
            <a:r>
              <a:rPr lang="ko-KR" altLang="en-US" dirty="0"/>
              <a:t>축 </a:t>
            </a:r>
            <a:r>
              <a:rPr lang="en-US" altLang="ko-KR" dirty="0"/>
              <a:t>100</a:t>
            </a:r>
            <a:r>
              <a:rPr lang="ko-KR" altLang="en-US" dirty="0"/>
              <a:t>에서부터 </a:t>
            </a:r>
            <a:r>
              <a:rPr lang="en-US" altLang="ko-KR" dirty="0"/>
              <a:t>350</a:t>
            </a:r>
            <a:r>
              <a:rPr lang="ko-KR" altLang="en-US" dirty="0"/>
              <a:t>까지를 그리면 된다</a:t>
            </a:r>
            <a:r>
              <a:rPr lang="en-US" altLang="ko-KR" dirty="0"/>
              <a:t>. </a:t>
            </a:r>
            <a:r>
              <a:rPr lang="ko-KR" altLang="en-US" dirty="0"/>
              <a:t>따라서 </a:t>
            </a:r>
            <a:r>
              <a:rPr lang="en-US" altLang="ko-KR" dirty="0"/>
              <a:t>350-250</a:t>
            </a:r>
            <a:r>
              <a:rPr lang="ko-KR" altLang="en-US" dirty="0"/>
              <a:t>이 </a:t>
            </a:r>
            <a:r>
              <a:rPr lang="en-US" altLang="ko-KR" dirty="0"/>
              <a:t>y</a:t>
            </a:r>
            <a:r>
              <a:rPr lang="ko-KR" altLang="en-US" dirty="0"/>
              <a:t>의 시작점</a:t>
            </a:r>
            <a:endParaRPr lang="en-US" altLang="ko-KR" dirty="0"/>
          </a:p>
          <a:p>
            <a:r>
              <a:rPr lang="ko-KR" altLang="en-US" dirty="0"/>
              <a:t>아래 파이프는 </a:t>
            </a:r>
            <a:r>
              <a:rPr lang="en-US" altLang="ko-KR" dirty="0"/>
              <a:t>y</a:t>
            </a:r>
            <a:r>
              <a:rPr lang="ko-KR" altLang="en-US" dirty="0"/>
              <a:t>축 </a:t>
            </a:r>
            <a:r>
              <a:rPr lang="en-US" altLang="ko-KR" dirty="0"/>
              <a:t>0</a:t>
            </a:r>
            <a:r>
              <a:rPr lang="ko-KR" altLang="en-US" dirty="0"/>
              <a:t>부터 </a:t>
            </a:r>
            <a:r>
              <a:rPr lang="en-US" altLang="ko-KR" dirty="0"/>
              <a:t>250</a:t>
            </a:r>
            <a:r>
              <a:rPr lang="ko-KR" altLang="en-US" dirty="0"/>
              <a:t>까지를 그리면 된다</a:t>
            </a:r>
            <a:r>
              <a:rPr lang="en-US" altLang="ko-KR" dirty="0"/>
              <a:t>. </a:t>
            </a:r>
            <a:r>
              <a:rPr lang="ko-KR" altLang="en-US" dirty="0"/>
              <a:t>따라서 </a:t>
            </a:r>
            <a:r>
              <a:rPr lang="en-US" altLang="ko-KR" dirty="0"/>
              <a:t>250</a:t>
            </a:r>
            <a:r>
              <a:rPr lang="ko-KR" altLang="en-US" dirty="0"/>
              <a:t>이 끝점</a:t>
            </a:r>
            <a:r>
              <a:rPr lang="en-US" altLang="ko-KR" dirty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05400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42</Words>
  <Application>Microsoft Office PowerPoint</Application>
  <PresentationFormat>와이드스크린</PresentationFormat>
  <Paragraphs>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Dong-kun Lee</dc:creator>
  <cp:lastModifiedBy>Dong-kun Lee</cp:lastModifiedBy>
  <cp:revision>1</cp:revision>
  <dcterms:created xsi:type="dcterms:W3CDTF">2023-10-15T14:01:54Z</dcterms:created>
  <dcterms:modified xsi:type="dcterms:W3CDTF">2023-10-15T14:06:18Z</dcterms:modified>
</cp:coreProperties>
</file>