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100" y="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55ED42A-66BD-E090-D4B1-8B6354E9CF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B04C5502-4E5E-F701-51A8-7545482540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FEF8F39-7451-307C-2D2F-FBB116AFE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1CEE4-9838-4CE4-A47D-02C068024E23}" type="datetimeFigureOut">
              <a:rPr lang="ko-KR" altLang="en-US" smtClean="0"/>
              <a:t>2023-10-11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81BC43E-005E-03FD-F30E-88CBFF10F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7F971E7-2B4D-0DC3-1C78-0603E00AE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498D-1B65-4975-9BF6-1D6B499B32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7059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BAC53A2-7084-AAA1-C8CD-BF3825AE7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1A71B27-E775-C685-76C2-F1E946AB3E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7B9A746-33F4-BF01-C604-56DB855D9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1CEE4-9838-4CE4-A47D-02C068024E23}" type="datetimeFigureOut">
              <a:rPr lang="ko-KR" altLang="en-US" smtClean="0"/>
              <a:t>2023-10-11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944739A-049C-8D30-F265-ECB406B3A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19FD951-BCA7-AB96-A239-215DEF27D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498D-1B65-4975-9BF6-1D6B499B32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6903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7CB4FA3-BA5C-F532-335C-6447F3EA92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CFE540D-05C8-90F9-E7CF-34C412D1A7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95AA84E-7E66-19C6-AE7A-860ABA8B0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1CEE4-9838-4CE4-A47D-02C068024E23}" type="datetimeFigureOut">
              <a:rPr lang="ko-KR" altLang="en-US" smtClean="0"/>
              <a:t>2023-10-11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9CC7A62-84A7-C020-81D7-38A86F8E5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35D418-3FF5-67B7-9940-34480F231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498D-1B65-4975-9BF6-1D6B499B32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4479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C1E04E6-BC84-BDEE-FD5A-407391A54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91F322D-5C8A-B214-1D7E-92779C0C15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3D3C95D-BC4B-D486-239A-D331DF5B5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1CEE4-9838-4CE4-A47D-02C068024E23}" type="datetimeFigureOut">
              <a:rPr lang="ko-KR" altLang="en-US" smtClean="0"/>
              <a:t>2023-10-11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DEDD85B-1289-5F33-9EF2-9FFDD6622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7D52803-FAFD-83D9-18CF-4BB04822E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498D-1B65-4975-9BF6-1D6B499B32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553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28AC65A-CD9F-F66E-C600-D8DFE7501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1CB8917-1699-6B83-7E15-295771F9C7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5F76AC-AC3F-6C9A-5305-18DE48FE6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1CEE4-9838-4CE4-A47D-02C068024E23}" type="datetimeFigureOut">
              <a:rPr lang="ko-KR" altLang="en-US" smtClean="0"/>
              <a:t>2023-10-11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D1CD7A5-AC5C-4BB0-B0BA-9207019DB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5A9CEA3-05CA-2887-C2B8-17BA6841C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498D-1B65-4975-9BF6-1D6B499B32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85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93A4F05-E8A8-BFEC-D486-C1B99E129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BDE155B-3D6D-0B5D-86E7-1083BB9C3F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9D1CBE2-7934-D1AF-B410-98AE71323A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1F2A825-384D-D893-03D1-5B309D262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1CEE4-9838-4CE4-A47D-02C068024E23}" type="datetimeFigureOut">
              <a:rPr lang="ko-KR" altLang="en-US" smtClean="0"/>
              <a:t>2023-10-11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64182C1-A546-8BE5-2580-E1E43B0BC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6B358BD-2845-7FCB-15AA-29623EE96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498D-1B65-4975-9BF6-1D6B499B32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6930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DFAC936-37DC-E041-F3BB-CD3D1B89A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475EAAD-429D-902D-A881-0886C3CE1E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F208FA6-A577-1936-9D8E-1927CF6759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CFB12821-F427-C3AF-BF6B-4420122A02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FB7ED1A-8792-FE17-783E-6A20FC93A9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BA2AA62-7E33-D0B5-3DDF-EB599BC2F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1CEE4-9838-4CE4-A47D-02C068024E23}" type="datetimeFigureOut">
              <a:rPr lang="ko-KR" altLang="en-US" smtClean="0"/>
              <a:t>2023-10-11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4BFB323-3A19-7D53-AE55-A39C192F5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D478FA1-8564-675B-A183-3C574C2A8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498D-1B65-4975-9BF6-1D6B499B32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4096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2814205-953B-EDBB-B009-92BA5150B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7E79829-FB9C-8BFF-4A38-4C097F11D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1CEE4-9838-4CE4-A47D-02C068024E23}" type="datetimeFigureOut">
              <a:rPr lang="ko-KR" altLang="en-US" smtClean="0"/>
              <a:t>2023-10-11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FB266C9-B338-A7E4-5FDF-A9289DF0F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323F312-4F43-258E-670F-7766BEE06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498D-1B65-4975-9BF6-1D6B499B32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507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0A05B0E-5548-595E-E7E7-E5A3F51F5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1CEE4-9838-4CE4-A47D-02C068024E23}" type="datetimeFigureOut">
              <a:rPr lang="ko-KR" altLang="en-US" smtClean="0"/>
              <a:t>2023-10-11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8A7D214-BC2A-92CA-62AB-A7AD25C22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92637C8-B9A5-AE0F-383C-36440339E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498D-1B65-4975-9BF6-1D6B499B32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3158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9698BF-5CE6-13D2-AB14-EEF43505A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817B0AD-022C-4B4E-7C0A-2F2B9AC00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5B24E3F-79F4-ABDC-8507-8ACFC70DE8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796CAB7-8329-7467-9401-FFAE51D0E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1CEE4-9838-4CE4-A47D-02C068024E23}" type="datetimeFigureOut">
              <a:rPr lang="ko-KR" altLang="en-US" smtClean="0"/>
              <a:t>2023-10-11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C28BA70-BB51-64FE-0C91-1E95D255C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7734515-CE39-227D-D45A-891E6CCBE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498D-1B65-4975-9BF6-1D6B499B32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5556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F685F9-DAA7-A6E7-F865-DCA6CB0F9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6E874EF9-3113-6242-34C1-D5A9C60D8D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97C4DD2-269E-D141-B1B4-3CD110D653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63B6647-F8DD-7A8A-1CFE-E858D15E8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1CEE4-9838-4CE4-A47D-02C068024E23}" type="datetimeFigureOut">
              <a:rPr lang="ko-KR" altLang="en-US" smtClean="0"/>
              <a:t>2023-10-11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4C63D60-38A6-D83C-2BDB-2D4BB6B7E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06492DE-83B4-F4FA-1378-3B2EA4734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498D-1B65-4975-9BF6-1D6B499B32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5871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6FEE2E23-B29F-BCA4-DF22-C4D8A3751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AAA4A98-879F-7FC4-F6F5-C9F08D4E08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A361E76-671B-E965-C45D-B63CBFCE34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1CEE4-9838-4CE4-A47D-02C068024E23}" type="datetimeFigureOut">
              <a:rPr lang="ko-KR" altLang="en-US" smtClean="0"/>
              <a:t>2023-10-11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7D00E17-D5FD-05E9-DB10-C330EF1AA9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FCBC18B-D705-AB63-081C-D27B1D136B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7498D-1B65-4975-9BF6-1D6B499B32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3594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41314C79-A102-DEE3-A284-2ED6806E36E6}"/>
              </a:ext>
            </a:extLst>
          </p:cNvPr>
          <p:cNvSpPr/>
          <p:nvPr/>
        </p:nvSpPr>
        <p:spPr>
          <a:xfrm>
            <a:off x="1298713" y="927652"/>
            <a:ext cx="8174942" cy="461369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오른쪽 중괄호 4">
            <a:extLst>
              <a:ext uri="{FF2B5EF4-FFF2-40B4-BE49-F238E27FC236}">
                <a16:creationId xmlns:a16="http://schemas.microsoft.com/office/drawing/2014/main" id="{F843B780-6328-B5A9-BBBD-19115DC03F86}"/>
              </a:ext>
            </a:extLst>
          </p:cNvPr>
          <p:cNvSpPr/>
          <p:nvPr/>
        </p:nvSpPr>
        <p:spPr>
          <a:xfrm>
            <a:off x="9646331" y="927652"/>
            <a:ext cx="572972" cy="461369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7613F2-6137-1FA3-117A-4F42638B85DF}"/>
              </a:ext>
            </a:extLst>
          </p:cNvPr>
          <p:cNvSpPr txBox="1"/>
          <p:nvPr/>
        </p:nvSpPr>
        <p:spPr>
          <a:xfrm>
            <a:off x="10187907" y="2974743"/>
            <a:ext cx="1640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/>
              <a:t>screenHeight</a:t>
            </a:r>
            <a:endParaRPr lang="ko-KR" altLang="en-US" dirty="0"/>
          </a:p>
        </p:txBody>
      </p:sp>
      <p:sp>
        <p:nvSpPr>
          <p:cNvPr id="7" name="왼쪽 중괄호 6">
            <a:extLst>
              <a:ext uri="{FF2B5EF4-FFF2-40B4-BE49-F238E27FC236}">
                <a16:creationId xmlns:a16="http://schemas.microsoft.com/office/drawing/2014/main" id="{C4B93370-660D-E66B-79C4-CF034F74C4D8}"/>
              </a:ext>
            </a:extLst>
          </p:cNvPr>
          <p:cNvSpPr/>
          <p:nvPr/>
        </p:nvSpPr>
        <p:spPr>
          <a:xfrm rot="16200000">
            <a:off x="5215471" y="1767829"/>
            <a:ext cx="341429" cy="817494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33721A-A37E-C413-46B2-23A9438DFF2B}"/>
              </a:ext>
            </a:extLst>
          </p:cNvPr>
          <p:cNvSpPr txBox="1"/>
          <p:nvPr/>
        </p:nvSpPr>
        <p:spPr>
          <a:xfrm>
            <a:off x="4564151" y="6102541"/>
            <a:ext cx="1675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/>
              <a:t>screenWidth</a:t>
            </a:r>
            <a:endParaRPr lang="ko-KR" altLang="en-US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B141EE26-D4B7-6B1B-AC05-ED9BBE41D7C0}"/>
              </a:ext>
            </a:extLst>
          </p:cNvPr>
          <p:cNvSpPr/>
          <p:nvPr/>
        </p:nvSpPr>
        <p:spPr>
          <a:xfrm>
            <a:off x="4619094" y="927652"/>
            <a:ext cx="627914" cy="1446648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D8D905B6-E0B2-2701-12FD-15A7F9233185}"/>
              </a:ext>
            </a:extLst>
          </p:cNvPr>
          <p:cNvSpPr/>
          <p:nvPr/>
        </p:nvSpPr>
        <p:spPr>
          <a:xfrm>
            <a:off x="4619094" y="4094694"/>
            <a:ext cx="627914" cy="1446648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D26017-64ED-4E9E-C3BC-E7BD75F00C76}"/>
              </a:ext>
            </a:extLst>
          </p:cNvPr>
          <p:cNvSpPr txBox="1"/>
          <p:nvPr/>
        </p:nvSpPr>
        <p:spPr>
          <a:xfrm>
            <a:off x="4646754" y="2462109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width</a:t>
            </a:r>
            <a:endParaRPr lang="ko-KR" altLang="en-US" sz="1200" dirty="0"/>
          </a:p>
        </p:txBody>
      </p:sp>
      <p:sp>
        <p:nvSpPr>
          <p:cNvPr id="12" name="왼쪽 중괄호 11">
            <a:extLst>
              <a:ext uri="{FF2B5EF4-FFF2-40B4-BE49-F238E27FC236}">
                <a16:creationId xmlns:a16="http://schemas.microsoft.com/office/drawing/2014/main" id="{0F3EE34B-4D7A-7D6E-F563-AA1DDFC33E5A}"/>
              </a:ext>
            </a:extLst>
          </p:cNvPr>
          <p:cNvSpPr/>
          <p:nvPr/>
        </p:nvSpPr>
        <p:spPr>
          <a:xfrm rot="16200000">
            <a:off x="4877619" y="2148152"/>
            <a:ext cx="110866" cy="62791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오른쪽 중괄호 12">
            <a:extLst>
              <a:ext uri="{FF2B5EF4-FFF2-40B4-BE49-F238E27FC236}">
                <a16:creationId xmlns:a16="http://schemas.microsoft.com/office/drawing/2014/main" id="{3AE99E4E-33F9-2CF1-269D-2CF3D72419BF}"/>
              </a:ext>
            </a:extLst>
          </p:cNvPr>
          <p:cNvSpPr/>
          <p:nvPr/>
        </p:nvSpPr>
        <p:spPr>
          <a:xfrm>
            <a:off x="5325497" y="927652"/>
            <a:ext cx="141281" cy="1446648"/>
          </a:xfrm>
          <a:prstGeom prst="righ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66B5E0-1BBC-3E33-DB47-38897B3F11C5}"/>
              </a:ext>
            </a:extLst>
          </p:cNvPr>
          <p:cNvSpPr txBox="1"/>
          <p:nvPr/>
        </p:nvSpPr>
        <p:spPr>
          <a:xfrm>
            <a:off x="5439211" y="1486228"/>
            <a:ext cx="1136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>
                <a:solidFill>
                  <a:srgbClr val="FF0000"/>
                </a:solidFill>
              </a:rPr>
              <a:t>upPipeHeight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15" name="오른쪽 중괄호 14">
            <a:extLst>
              <a:ext uri="{FF2B5EF4-FFF2-40B4-BE49-F238E27FC236}">
                <a16:creationId xmlns:a16="http://schemas.microsoft.com/office/drawing/2014/main" id="{7E43EB9B-BBC1-2025-5CC0-03EA10E2A254}"/>
              </a:ext>
            </a:extLst>
          </p:cNvPr>
          <p:cNvSpPr/>
          <p:nvPr/>
        </p:nvSpPr>
        <p:spPr>
          <a:xfrm>
            <a:off x="5349044" y="2374300"/>
            <a:ext cx="90168" cy="1720394"/>
          </a:xfrm>
          <a:prstGeom prst="rightBrac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5B4F04-1FD3-CDCD-DB63-CA2F13B5563E}"/>
              </a:ext>
            </a:extLst>
          </p:cNvPr>
          <p:cNvSpPr txBox="1"/>
          <p:nvPr/>
        </p:nvSpPr>
        <p:spPr>
          <a:xfrm>
            <a:off x="5462759" y="3067076"/>
            <a:ext cx="11320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>
                <a:solidFill>
                  <a:schemeClr val="accent4">
                    <a:lumMod val="75000"/>
                  </a:schemeClr>
                </a:solidFill>
              </a:rPr>
              <a:t>middleHeight</a:t>
            </a:r>
            <a:endParaRPr lang="ko-KR" altLang="en-US" sz="12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951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</Words>
  <Application>Microsoft Office PowerPoint</Application>
  <PresentationFormat>와이드스크린</PresentationFormat>
  <Paragraphs>5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Dong-kun Lee</dc:creator>
  <cp:lastModifiedBy>Dong-kun Lee</cp:lastModifiedBy>
  <cp:revision>1</cp:revision>
  <dcterms:created xsi:type="dcterms:W3CDTF">2023-10-11T13:38:47Z</dcterms:created>
  <dcterms:modified xsi:type="dcterms:W3CDTF">2023-10-11T13:48:52Z</dcterms:modified>
</cp:coreProperties>
</file>